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3C50-4243-3242-B88F-46D733388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B0A05-9569-9847-A2F5-5E5D4652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11EF9-F171-4F4A-81FD-8F458623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BEDC3-3469-4C48-9F0B-F6D062A1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7410C-3303-8A4B-BF58-FEF757F0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840D-04CF-DA41-8C24-B55D9315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3B6DA-F219-284C-B5BF-D705E5160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B52E7-8154-034E-B510-81650097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D140-A898-F144-9544-7F5E661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57D8-26E5-EE46-8B2F-52287B50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6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21848-3DD5-B441-B1A2-44BD2350E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EDAC0-57D0-DA45-A795-271BEA088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09AC3-8219-F442-BDC4-A9895D56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8A1D4-0048-C94F-B815-525AC12D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F79A2-92AC-A842-ACE0-4DE57586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D121-B09B-4D46-BC4F-956D3927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B187-4F5A-754A-851F-5A615D398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8B235-1B4A-4241-BD66-13C2DF1D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269BB-3B96-9C48-8C58-26B58725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2AF3E-EA4F-4C4F-B02C-D25E293A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73FF-FA24-9547-87FC-E1274BD4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10F1D-EE18-554B-B020-F3D818F48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23D4F-AF05-A44A-B4E9-97EEFFE0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AAAAD-56EC-D64A-9045-13B1621E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521D-FCA4-8C4D-B6AC-7381345F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0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AD2-A57A-9942-9BC7-F053057D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48B77-AF4C-A64B-9B5C-38DE3D112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F2366-6138-5F42-9D09-15FE6CFA3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F7158-A2EF-1F44-80B2-23D14F1E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FF8B3-AE05-5644-BB88-A0CD4B38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84D2E-BF83-4449-856D-0AD70A7A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7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D4AD-1677-E944-A86D-2070D620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C9EDF-320C-2C40-98D1-2152659DB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91FC0-FAC7-8D4C-AB4E-62F074E06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56AC1-55C7-EC4C-A58B-A925BCFAF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53DAD-5A80-F44D-B0C9-A5FE846E8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CEF5C8-BFA4-6344-AAA2-22AC9107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CD087-67ED-4C4E-B809-97861877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EB131-9405-AD45-98EB-D551C3FF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8934-FCB2-5242-A625-6D1588BC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4556C-FD87-2F41-978A-C85C41E4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066A4-57A9-794F-9C02-A0259DA2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9D4EA-2E3F-844C-8D0F-5B729BBA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8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3E348-0926-A54F-95F4-82E55F72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CD9FE-2071-2D45-85E5-67F0E533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77D9-1304-3747-9C2A-2728C334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7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F7B8-C6B2-CB42-9286-88D8FE77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75C-E02F-9948-A53B-097BA7E2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26965-7FA8-2846-9331-66BA887DA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B173A-A5B8-724D-9518-38B6DCAF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499B9-5B3A-374D-B832-15C4D8E2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FE95A-F131-7242-AFF2-37C826ED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8D52-D0C1-9342-8F7D-AA0F7582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A3CF8-88E9-CE45-9314-77B7AA6023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131C-3958-D243-8A10-8F890358D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6EDB6-C8D3-4D42-BD01-594EA38E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8E832-B3A3-D64B-9EAA-ED5D278C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11FF6-1B23-8C4F-8BEE-AFF606BB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3F800-3927-5343-9E37-EAB7905A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2956C-92BB-794B-AB83-47BF8A9D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203C1-E01A-B54A-82E3-453F9623E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9EBA6-9A56-8043-8CE8-5F5127F8AEF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774F8-488A-E040-8F53-24DFBC23F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B052-B57A-F941-A261-40C162303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1310F-3D55-BA41-9571-325D50A78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2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50219D-6EF6-814C-A48D-9916195F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11" y="1451221"/>
            <a:ext cx="54864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19B07-1D57-B34F-82BA-D47811B58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4" y="1451221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10% of total revenue in each port</a:t>
            </a:r>
          </a:p>
        </p:txBody>
      </p:sp>
    </p:spTree>
    <p:extLst>
      <p:ext uri="{BB962C8B-B14F-4D97-AF65-F5344CB8AC3E}">
        <p14:creationId xmlns:p14="http://schemas.microsoft.com/office/powerpoint/2010/main" val="412819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CC3E6-3306-3B4C-856E-8B514452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1" y="1494885"/>
            <a:ext cx="54864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69E20-805D-8A43-84B6-2705FD34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91" y="1494885"/>
            <a:ext cx="54864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10% of total revenue in each port</a:t>
            </a:r>
          </a:p>
        </p:txBody>
      </p:sp>
    </p:spTree>
    <p:extLst>
      <p:ext uri="{BB962C8B-B14F-4D97-AF65-F5344CB8AC3E}">
        <p14:creationId xmlns:p14="http://schemas.microsoft.com/office/powerpoint/2010/main" val="306006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10% of total revenue in each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254F1-CF05-D748-A4FF-6E9C0A82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265" y="1299681"/>
            <a:ext cx="54864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726FD-4062-1443-990C-7ED814C8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179" y="1395537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9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10% of total revenue in each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CF128-7F51-1840-99C1-345ADA7F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82" y="1395537"/>
            <a:ext cx="54864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97B686-A76B-B342-8ADC-06770E91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063" y="1395537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9B14-87B4-154F-9F02-B22515D7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5% cutoff for port-level</a:t>
            </a:r>
          </a:p>
        </p:txBody>
      </p:sp>
    </p:spTree>
    <p:extLst>
      <p:ext uri="{BB962C8B-B14F-4D97-AF65-F5344CB8AC3E}">
        <p14:creationId xmlns:p14="http://schemas.microsoft.com/office/powerpoint/2010/main" val="140868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819B07-1D57-B34F-82BA-D47811B5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4" y="1451221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5% of total revenue in each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AFC2E-B85C-5441-A4CE-FBD151B3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451221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CC3E6-3306-3B4C-856E-8B514452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1" y="1494885"/>
            <a:ext cx="54864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5% of total revenue in each 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B5568-7ABE-DF4D-85FB-D8A77F34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494885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3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5% of total revenue in each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254F1-CF05-D748-A4FF-6E9C0A82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265" y="1299681"/>
            <a:ext cx="5486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C1F60-B905-ED41-9833-2E343AA3C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68" y="1299681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B8A6-9FE6-2B40-8061-1A6A41E58603}"/>
              </a:ext>
            </a:extLst>
          </p:cNvPr>
          <p:cNvSpPr txBox="1"/>
          <p:nvPr/>
        </p:nvSpPr>
        <p:spPr>
          <a:xfrm>
            <a:off x="441789" y="195209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Vessel-level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 median of 10% of vessel revenue in each 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8EE47-7677-9549-88CD-CE275C10A76F}"/>
              </a:ext>
            </a:extLst>
          </p:cNvPr>
          <p:cNvSpPr txBox="1"/>
          <p:nvPr/>
        </p:nvSpPr>
        <p:spPr>
          <a:xfrm>
            <a:off x="7539520" y="195208"/>
            <a:ext cx="4058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Port-level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i="1" dirty="0"/>
              <a:t>includes fisheries that represent at least 5% of total revenue in each 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7B686-A76B-B342-8ADC-06770E91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063" y="1395537"/>
            <a:ext cx="5486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5D97-993F-1747-AB8B-4A555B93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11" y="1395537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8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269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5% cutoff for port-level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jameal samhouri</dc:creator>
  <cp:lastModifiedBy>jameal samhouri</cp:lastModifiedBy>
  <cp:revision>3</cp:revision>
  <dcterms:created xsi:type="dcterms:W3CDTF">2021-05-12T20:48:55Z</dcterms:created>
  <dcterms:modified xsi:type="dcterms:W3CDTF">2021-05-12T21:02:15Z</dcterms:modified>
</cp:coreProperties>
</file>